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11D77-36E6-45C4-97F0-974F731C338A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AA40-6314-463C-960F-04D2338783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5157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03384A-0B16-4A67-A6FA-635AB7CD3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B142A6-6622-408D-8121-682A807C2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4329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012936-1C2C-4B9D-B7F0-7BB8BA2E0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5032A8-6EB1-4BE5-BA09-30B79422A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7877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9B88285-FF10-43FB-AFD7-F90010A4D9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25557"/>
            <a:ext cx="2628900" cy="5451406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71938B-A8B9-48D3-BF9D-587C674B8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25557"/>
            <a:ext cx="7734300" cy="5451406"/>
          </a:xfrm>
        </p:spPr>
        <p:txBody>
          <a:bodyPr vert="eaVert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657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F3938-763E-403F-B5BD-1346F59B8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E19542-8977-413D-88B8-5090826F5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7773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E98F4-4828-4D75-A87D-1DE05F377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91B7B8-9370-4B94-8C5A-B0B6CF258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5419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AB173C-24B9-4130-9831-EEB291DB5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768362-1F78-4042-AACB-C83CEE9E0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42E430-E51B-4A6D-9095-D16E78C4B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2013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5F601-72BC-4FEB-AE25-25C037EC8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3564"/>
            <a:ext cx="10515600" cy="887124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3E9776-9D23-4864-BE88-AEF3C195A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4F1E09A-AF08-47AA-B6DE-5A446B17F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2780FDF-9ACB-444E-A067-624B9931E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55680E1-448E-43DD-AE90-6DEC31B90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6198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130DA-CCCF-4177-8FC6-44AE8C16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17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907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D98F6-C5A5-4054-8470-4176BD099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2FF0EB-C5CA-4E25-970D-20C4D44C6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E4C86E-6E6E-437D-AF04-3E612A341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167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F83B0-253F-46B6-996D-223AD48E3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7CA3506-9A0F-4F3D-BC06-FA6AAF77D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CD7C31-02D8-4645-935A-14BB69B57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2047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45E5DF9-8159-48EB-9156-295832703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891"/>
            <a:ext cx="10515600" cy="102316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8B74AC-ECA8-4564-8FEF-AC68898BE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3321C2F-685F-41A4-9EE6-E9AC1FCBEA40}"/>
              </a:ext>
            </a:extLst>
          </p:cNvPr>
          <p:cNvSpPr txBox="1"/>
          <p:nvPr userDrawn="1"/>
        </p:nvSpPr>
        <p:spPr>
          <a:xfrm>
            <a:off x="755407" y="6540428"/>
            <a:ext cx="1169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Datum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7414598-BF73-4121-A14C-F648852F7BEA}"/>
              </a:ext>
            </a:extLst>
          </p:cNvPr>
          <p:cNvSpPr txBox="1"/>
          <p:nvPr userDrawn="1"/>
        </p:nvSpPr>
        <p:spPr>
          <a:xfrm>
            <a:off x="10727742" y="6540428"/>
            <a:ext cx="756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B8F9960-7B82-4A38-A587-E348E13A874F}" type="slidenum">
              <a:rPr lang="de-DE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‹Nr.›</a:t>
            </a:fld>
            <a:endParaRPr lang="de-D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1DB55B7-1AA0-45B2-8379-DF32BC7EC4EC}"/>
              </a:ext>
            </a:extLst>
          </p:cNvPr>
          <p:cNvSpPr txBox="1"/>
          <p:nvPr userDrawn="1"/>
        </p:nvSpPr>
        <p:spPr>
          <a:xfrm>
            <a:off x="1925128" y="6540428"/>
            <a:ext cx="87131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Fußzeile</a:t>
            </a:r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8B7DF11F-59E4-40FC-AD79-96A5A4806E47}"/>
              </a:ext>
            </a:extLst>
          </p:cNvPr>
          <p:cNvCxnSpPr>
            <a:cxnSpLocks/>
          </p:cNvCxnSpPr>
          <p:nvPr userDrawn="1"/>
        </p:nvCxnSpPr>
        <p:spPr>
          <a:xfrm>
            <a:off x="838200" y="6567065"/>
            <a:ext cx="1055617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F7FCC5BD-7FF4-4022-9C92-D4B6811AF226}"/>
              </a:ext>
            </a:extLst>
          </p:cNvPr>
          <p:cNvCxnSpPr>
            <a:cxnSpLocks/>
          </p:cNvCxnSpPr>
          <p:nvPr userDrawn="1"/>
        </p:nvCxnSpPr>
        <p:spPr>
          <a:xfrm>
            <a:off x="2274125" y="338452"/>
            <a:ext cx="912024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fik 18">
            <a:extLst>
              <a:ext uri="{FF2B5EF4-FFF2-40B4-BE49-F238E27FC236}">
                <a16:creationId xmlns:a16="http://schemas.microsoft.com/office/drawing/2014/main" id="{42FFDBC1-8ADC-4E19-8F4C-F789F53A7AE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825591" y="4305209"/>
            <a:ext cx="4184283" cy="339424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00CB61C-586A-4057-82D6-9F4B6C24E25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66" y="113398"/>
            <a:ext cx="1771650" cy="54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0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A4DB0F-E8A0-482F-A165-56518D8EA5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Headline der PPT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2FF5DBA-700F-49D3-8A34-18FF8A8640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Text PPT</a:t>
            </a:r>
          </a:p>
        </p:txBody>
      </p:sp>
    </p:spTree>
    <p:extLst>
      <p:ext uri="{BB962C8B-B14F-4D97-AF65-F5344CB8AC3E}">
        <p14:creationId xmlns:p14="http://schemas.microsoft.com/office/powerpoint/2010/main" val="2873992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0A5BEB9D5777C48B37A65217C481262" ma:contentTypeVersion="11" ma:contentTypeDescription="Ein neues Dokument erstellen." ma:contentTypeScope="" ma:versionID="9e800331c35a5b6fcd06dd5fc5a4b6df">
  <xsd:schema xmlns:xsd="http://www.w3.org/2001/XMLSchema" xmlns:xs="http://www.w3.org/2001/XMLSchema" xmlns:p="http://schemas.microsoft.com/office/2006/metadata/properties" xmlns:ns2="52384cd2-e700-491c-95b5-b6445066245c" xmlns:ns3="35e8d44d-78db-496b-878b-a8f913106981" targetNamespace="http://schemas.microsoft.com/office/2006/metadata/properties" ma:root="true" ma:fieldsID="94fd09908a57f34def51ab457fcb4173" ns2:_="" ns3:_="">
    <xsd:import namespace="52384cd2-e700-491c-95b5-b6445066245c"/>
    <xsd:import namespace="35e8d44d-78db-496b-878b-a8f9131069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384cd2-e700-491c-95b5-b6445066245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e8d44d-78db-496b-878b-a8f9131069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2384cd2-e700-491c-95b5-b6445066245c">U65MXZUHSUQV-1727466982-22674</_dlc_DocId>
    <_dlc_DocIdUrl xmlns="52384cd2-e700-491c-95b5-b6445066245c">
      <Url>https://derreservistenverband.sharepoint.com/sites/GS-Quakenbrueck/_layouts/15/DocIdRedir.aspx?ID=U65MXZUHSUQV-1727466982-22674</Url>
      <Description>U65MXZUHSUQV-1727466982-22674</Description>
    </_dlc_DocIdUrl>
  </documentManagement>
</p:properties>
</file>

<file path=customXml/itemProps1.xml><?xml version="1.0" encoding="utf-8"?>
<ds:datastoreItem xmlns:ds="http://schemas.openxmlformats.org/officeDocument/2006/customXml" ds:itemID="{1CBB70FE-2A92-405D-BCE4-C7BE671D067E}"/>
</file>

<file path=customXml/itemProps2.xml><?xml version="1.0" encoding="utf-8"?>
<ds:datastoreItem xmlns:ds="http://schemas.openxmlformats.org/officeDocument/2006/customXml" ds:itemID="{E6397593-695E-4E5E-8EB1-0ED00B342F2F}"/>
</file>

<file path=customXml/itemProps3.xml><?xml version="1.0" encoding="utf-8"?>
<ds:datastoreItem xmlns:ds="http://schemas.openxmlformats.org/officeDocument/2006/customXml" ds:itemID="{1AEB966F-4DAC-4964-B052-892D7ED13495}"/>
</file>

<file path=customXml/itemProps4.xml><?xml version="1.0" encoding="utf-8"?>
<ds:datastoreItem xmlns:ds="http://schemas.openxmlformats.org/officeDocument/2006/customXml" ds:itemID="{38698817-E605-4E0A-AD9F-08915838579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Headline der PPT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Wehrend</dc:creator>
  <cp:lastModifiedBy>Tanja Saeedi</cp:lastModifiedBy>
  <cp:revision>54</cp:revision>
  <dcterms:created xsi:type="dcterms:W3CDTF">2021-02-21T08:50:58Z</dcterms:created>
  <dcterms:modified xsi:type="dcterms:W3CDTF">2021-11-04T08:53:40Z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0x010100B0A5BEB9D5777C48B37A65217C481262</vt:lpwstr>
  </property>
  <property fmtid="{D5CDD505-2E9C-101B-9397-08002B2CF9AE}" pid="3" name="_dlc_DocIdItemGuid">
    <vt:lpwstr>963038ee-fde0-4e1e-8af2-0511c1f42a58</vt:lpwstr>
  </property>
</Properties>
</file>